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utive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svCFgUPSQFPaea70WDEjvLCzg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aa85da3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55aa85da3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5aa85da3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55aa85da3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55aa85da3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255aa85da3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aa85da3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55aa85da3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aa85da3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aa85da3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5aa85da3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255aa85da3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5aa85da3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255aa85da3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5aa85da3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55aa85da3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5aa85da3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55aa85da3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72600" y="22332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PAGE BREAK / TITLE PAGE</a:t>
            </a: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2748850"/>
            <a:ext cx="9144000" cy="11628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7371" y="3454850"/>
            <a:ext cx="1987548" cy="101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0"/>
            <a:ext cx="9144000" cy="2748900"/>
          </a:xfrm>
          <a:prstGeom prst="rect">
            <a:avLst/>
          </a:prstGeom>
          <a:solidFill>
            <a:srgbClr val="49A099"/>
          </a:solidFill>
          <a:ln w="9525" cap="flat" cmpd="sng">
            <a:solidFill>
              <a:srgbClr val="49A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72600" y="724825"/>
            <a:ext cx="899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Meet The Teacher</a:t>
            </a:r>
            <a:endParaRPr sz="40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1650" y="4272650"/>
            <a:ext cx="4820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Date: September 2023</a:t>
            </a:r>
            <a:b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Name: Mrs Bramwell</a:t>
            </a: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Class:  Year 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55aa85da3a_0_6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55aa85da3a_0_6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5aa85da3a_0_6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Appointments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700" i="0" u="none" strike="noStrike" cap="none">
                <a:solidFill>
                  <a:schemeClr val="dk1"/>
                </a:solidFill>
              </a:rPr>
              <a:t>1</a:t>
            </a:r>
            <a:r>
              <a:rPr lang="en-GB" sz="2700">
                <a:solidFill>
                  <a:schemeClr val="dk1"/>
                </a:solidFill>
              </a:rPr>
              <a:t>1</a:t>
            </a:r>
            <a:r>
              <a:rPr lang="en-GB" sz="2700" i="0" u="none" strike="noStrike" cap="none">
                <a:solidFill>
                  <a:schemeClr val="dk1"/>
                </a:solidFill>
              </a:rPr>
              <a:t>th</a:t>
            </a:r>
            <a:r>
              <a:rPr lang="en-GB" sz="2700">
                <a:solidFill>
                  <a:schemeClr val="dk1"/>
                </a:solidFill>
              </a:rPr>
              <a:t> / 12th September</a:t>
            </a:r>
            <a:endParaRPr sz="3800" i="0" u="none" strike="noStrike" cap="none">
              <a:solidFill>
                <a:srgbClr val="00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55aa85da3a_0_65"/>
          <p:cNvSpPr txBox="1"/>
          <p:nvPr/>
        </p:nvSpPr>
        <p:spPr>
          <a:xfrm>
            <a:off x="521275" y="1211050"/>
            <a:ext cx="8379300" cy="3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r>
              <a:rPr lang="en-GB" sz="2400" b="1"/>
              <a:t>Only for</a:t>
            </a:r>
            <a:r>
              <a:rPr lang="en-GB" sz="2400"/>
              <a:t> </a:t>
            </a:r>
            <a:r>
              <a:rPr lang="en-GB" sz="2400" b="1" i="0" u="none" strike="noStrike" cap="none">
                <a:solidFill>
                  <a:srgbClr val="000000"/>
                </a:solidFill>
              </a:rPr>
              <a:t>parents who wish to share anything formally and urgently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myself in a private setting please </a:t>
            </a:r>
            <a:r>
              <a:rPr lang="en-GB" sz="2400"/>
              <a:t>let me know at the end of this meeting</a:t>
            </a:r>
            <a:endParaRPr/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 will not be sharing information about children as it is too early in the term. </a:t>
            </a:r>
            <a:endParaRPr/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Discussions will be in November ‘23 to share progress and assessments for the Autumn term, and share priorities for the Spring term.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5aa85da3a_0_7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5aa85da3a_0_7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5aa85da3a_0_75"/>
          <p:cNvSpPr txBox="1"/>
          <p:nvPr/>
        </p:nvSpPr>
        <p:spPr>
          <a:xfrm>
            <a:off x="585075" y="335450"/>
            <a:ext cx="84864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55aa85da3a_0_75"/>
          <p:cNvSpPr txBox="1"/>
          <p:nvPr/>
        </p:nvSpPr>
        <p:spPr>
          <a:xfrm>
            <a:off x="521275" y="1211050"/>
            <a:ext cx="8379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Arial"/>
              <a:buNone/>
            </a:pPr>
            <a:r>
              <a:rPr lang="en-GB" sz="1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 / 20</a:t>
            </a: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255aa85da3a_0_84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255aa85da3a_0_84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55aa85da3a_0_84"/>
          <p:cNvSpPr txBox="1"/>
          <p:nvPr/>
        </p:nvSpPr>
        <p:spPr>
          <a:xfrm>
            <a:off x="333238" y="222966"/>
            <a:ext cx="3026686" cy="344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 for your support.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questions?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55aa85da3a_0_84"/>
          <p:cNvSpPr txBox="1"/>
          <p:nvPr/>
        </p:nvSpPr>
        <p:spPr>
          <a:xfrm>
            <a:off x="521275" y="1211050"/>
            <a:ext cx="8379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255aa85da3a_0_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5866" y="922158"/>
            <a:ext cx="4738977" cy="3299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238539" y="1033670"/>
            <a:ext cx="8162700" cy="43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085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Bramwell- Class Teacher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Thripland / M</a:t>
            </a:r>
            <a:r>
              <a:rPr lang="en-GB" sz="2400"/>
              <a:t>iss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James- Teaching Assistant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 </a:t>
            </a:r>
            <a:r>
              <a:rPr lang="en-GB" sz="2400"/>
              <a:t>Hammond (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PE) and Mr</a:t>
            </a:r>
            <a:r>
              <a:rPr lang="en-GB" sz="2400"/>
              <a:t> Gibbon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(Music)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Naming items - Dictionary &amp; thesaurus, all clothing, water bottles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-1644882" y="297011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-1326830" y="748679"/>
            <a:ext cx="7656068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Behaviour for Learning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490625" y="1514400"/>
            <a:ext cx="84099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Char char="●"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Growth Mindset </a:t>
            </a: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independent attitude and ability to learn from self and others. Challenge oneself. Inspire others. Motivated and Motivator. Role model. Be resilient.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Rewards &amp; Celebrations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Celebration Certificates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Values bands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praise and encouragement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4131" y="3064143"/>
            <a:ext cx="2300954" cy="160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5aa85da3a_0_6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5aa85da3a_0_6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55aa85da3a_0_6"/>
          <p:cNvSpPr txBox="1"/>
          <p:nvPr/>
        </p:nvSpPr>
        <p:spPr>
          <a:xfrm>
            <a:off x="72600" y="724825"/>
            <a:ext cx="89988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Responsibility and GREATER Independence</a:t>
            </a:r>
            <a:endParaRPr sz="32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91" name="Google Shape;91;g255aa85da3a_0_6"/>
          <p:cNvSpPr txBox="1"/>
          <p:nvPr/>
        </p:nvSpPr>
        <p:spPr>
          <a:xfrm>
            <a:off x="490625" y="1514400"/>
            <a:ext cx="840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55aa85da3a_0_6"/>
          <p:cNvSpPr txBox="1"/>
          <p:nvPr/>
        </p:nvSpPr>
        <p:spPr>
          <a:xfrm>
            <a:off x="248950" y="2065349"/>
            <a:ext cx="8422200" cy="36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expectations throughout the school – especially in Year 6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Class specific roles and responsibilities – </a:t>
            </a:r>
            <a:r>
              <a:rPr lang="en-GB" sz="26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House Captains, Class Councillors, Eco Councillor and Collective Worship Monitors</a:t>
            </a:r>
            <a:r>
              <a:rPr lang="en-GB" sz="2600" i="1"/>
              <a:t>, Librarians</a:t>
            </a: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Transition - ready for Year 7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1400" b="0" i="0" u="none" strike="noStrike" cap="none">
              <a:solidFill>
                <a:schemeClr val="dk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55aa85da3a_0_1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5aa85da3a_0_1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aa85da3a_0_15"/>
          <p:cNvSpPr txBox="1"/>
          <p:nvPr/>
        </p:nvSpPr>
        <p:spPr>
          <a:xfrm>
            <a:off x="72600" y="724825"/>
            <a:ext cx="8998800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Reading 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Books – from home and/or school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routines – Minimum </a:t>
            </a:r>
            <a:r>
              <a:rPr lang="en-GB" sz="2000"/>
              <a:t>4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/7 and Qs from parents/carers for greater dive and inference.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Parent/carer sign the Reading Record Book 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is both decoding and comprehension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Importance of reading for pleasure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Variety of genre and forms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a child is stuck: </a:t>
            </a:r>
            <a:r>
              <a:rPr lang="en-GB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read/You read 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sz="16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‘I read, we read, you read’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KS1 &amp; LKS2).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reading practises – Guided Reading sessions, 1:1 reading support where appropriate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5aa85da3a_0_2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5aa85da3a_0_2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55aa85da3a_0_25"/>
          <p:cNvSpPr txBox="1"/>
          <p:nvPr/>
        </p:nvSpPr>
        <p:spPr>
          <a:xfrm>
            <a:off x="291850" y="352027"/>
            <a:ext cx="83793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Guided Reading </a:t>
            </a:r>
            <a:endParaRPr sz="3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55aa85da3a_0_25"/>
          <p:cNvSpPr txBox="1"/>
          <p:nvPr/>
        </p:nvSpPr>
        <p:spPr>
          <a:xfrm>
            <a:off x="291850" y="1021627"/>
            <a:ext cx="8379300" cy="21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Scaffolded talk about a text, in a small group setting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Develops deeper comprehension strategies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Teachers model, then help students to guide group discussions using four strategies: </a:t>
            </a: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summarising, predicting, clarity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unknown words and creating </a:t>
            </a: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dig deeper into the book (inference)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5aa85da3a_0_3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5aa85da3a_0_3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55aa85da3a_0_3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Home Learning</a:t>
            </a:r>
            <a:endParaRPr sz="3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55aa85da3a_0_35"/>
          <p:cNvSpPr txBox="1"/>
          <p:nvPr/>
        </p:nvSpPr>
        <p:spPr>
          <a:xfrm>
            <a:off x="521275" y="1211050"/>
            <a:ext cx="8379300" cy="3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Expectations and purpose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Responsibility, accountability, organisation, meeting deadlines – all transition-ready work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Tasks link with specific topics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platforms – please ensure safety online (eg; Tik Tok)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 ‘n’ Mix Home learning (presentation is important)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 learning is celebrated</a:t>
            </a:r>
            <a:r>
              <a:rPr lang="en-GB" sz="2300"/>
              <a:t> &amp; shared, home learning gallery</a:t>
            </a:r>
            <a:endParaRPr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TTRockstars – children must know all of their times tables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55aa85da3a_0_4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55aa85da3a_0_4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55aa85da3a_0_4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GB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Assessments </a:t>
            </a:r>
            <a:endParaRPr sz="4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55aa85da3a_0_45"/>
          <p:cNvSpPr txBox="1"/>
          <p:nvPr/>
        </p:nvSpPr>
        <p:spPr>
          <a:xfrm>
            <a:off x="382350" y="1198022"/>
            <a:ext cx="83793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Continual teacher assessment throughout the year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Reading, Writing and Maths assessments, Autumn, Spring and Summer Term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Maths assessments following maths units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55aa85da3a_0_5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255aa85da3a_0_5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55aa85da3a_0_5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55aa85da3a_0_55"/>
          <p:cNvSpPr txBox="1"/>
          <p:nvPr/>
        </p:nvSpPr>
        <p:spPr>
          <a:xfrm>
            <a:off x="521275" y="1211050"/>
            <a:ext cx="8379300" cy="40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Informal conversations after school, please avoid before school </a:t>
            </a:r>
            <a:endParaRPr sz="3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Message, phone or email via school office: office@marshgibbon.bucks.sch.uk </a:t>
            </a:r>
            <a:endParaRPr/>
          </a:p>
          <a:p>
            <a:pPr marL="31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01869 277 268 </a:t>
            </a:r>
            <a:endParaRPr sz="3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do not use Class Dojo for messaging school/staff - this is not monitored.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On-screen Show (16:9)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Cutive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Brown</dc:creator>
  <cp:lastModifiedBy>Bethan Brown</cp:lastModifiedBy>
  <cp:revision>1</cp:revision>
  <dcterms:modified xsi:type="dcterms:W3CDTF">2023-09-05T17:18:51Z</dcterms:modified>
</cp:coreProperties>
</file>