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Cutive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lK/XZ7UPAllz3p/jzfyXS8eUy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5aa85da3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55aa85da3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55aa85da3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55aa85da3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55aa85da3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255aa85da3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5aa85da3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55aa85da3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5aa85da3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255aa85da3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5aa85da3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255aa85da3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5aa85da3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255aa85da3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5aa85da3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55aa85da3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5aa85da3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255aa85da3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72600" y="2233200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PAGE BREAK / TITLE PAGE</a:t>
            </a:r>
            <a:endParaRPr sz="32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2748850"/>
            <a:ext cx="9144000" cy="11628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17371" y="3454850"/>
            <a:ext cx="1987548" cy="10102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0" y="0"/>
            <a:ext cx="9144000" cy="2748900"/>
          </a:xfrm>
          <a:prstGeom prst="rect">
            <a:avLst/>
          </a:prstGeom>
          <a:solidFill>
            <a:srgbClr val="49A099"/>
          </a:solidFill>
          <a:ln w="9525" cap="flat" cmpd="sng">
            <a:solidFill>
              <a:srgbClr val="49A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72600" y="724825"/>
            <a:ext cx="8998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Meet The Teacher</a:t>
            </a:r>
            <a:endParaRPr sz="40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1650" y="4272650"/>
            <a:ext cx="48204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Date: September 2023</a:t>
            </a:r>
            <a:b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</a:b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Name: Miss Trafford</a:t>
            </a: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Class:  Year 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255aa85da3a_0_6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255aa85da3a_0_6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255aa85da3a_0_6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1:1 Appointments</a:t>
            </a:r>
            <a:r>
              <a:rPr lang="en-GB" sz="4400" b="1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-GB" sz="2200" b="1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11th &amp; 12th September</a:t>
            </a:r>
            <a:endParaRPr sz="55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1" name="Google Shape;151;g255aa85da3a_0_65"/>
          <p:cNvSpPr txBox="1"/>
          <p:nvPr/>
        </p:nvSpPr>
        <p:spPr>
          <a:xfrm>
            <a:off x="521275" y="1211050"/>
            <a:ext cx="8379300" cy="3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>
                <a:latin typeface="Cutive"/>
                <a:ea typeface="Cutive"/>
                <a:cs typeface="Cutive"/>
                <a:sym typeface="Cutive"/>
              </a:rPr>
              <a:t>Only </a:t>
            </a:r>
            <a:r>
              <a:rPr lang="en-GB" sz="1800" b="1">
                <a:latin typeface="Cutive"/>
                <a:ea typeface="Cutive"/>
                <a:cs typeface="Cutive"/>
                <a:sym typeface="Cutive"/>
              </a:rPr>
              <a:t>f</a:t>
            </a:r>
            <a:r>
              <a:rPr lang="en-GB" sz="18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or parents who wish to share anything formally and urgently </a:t>
            </a: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with myself in a private setting please </a:t>
            </a:r>
            <a:r>
              <a:rPr lang="en-GB" sz="1800">
                <a:latin typeface="Cutive"/>
                <a:ea typeface="Cutive"/>
                <a:cs typeface="Cutive"/>
                <a:sym typeface="Cutive"/>
              </a:rPr>
              <a:t>let me know at the end of this meeting </a:t>
            </a:r>
            <a:endParaRPr sz="18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utive"/>
              <a:buChar char="●"/>
            </a:pPr>
            <a:r>
              <a:rPr lang="en-GB" sz="1800">
                <a:latin typeface="Cutive"/>
                <a:ea typeface="Cutive"/>
                <a:cs typeface="Cutive"/>
                <a:sym typeface="Cutive"/>
              </a:rPr>
              <a:t>We</a:t>
            </a: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 will not be sharing information about children as it is too early in the term. </a:t>
            </a:r>
            <a:endParaRPr sz="18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utive"/>
              <a:buChar char="●"/>
            </a:pP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Learning Discussions will be in November ‘23 to share progress and assessments for the Autumn term, and share priorities for the Spring term.</a:t>
            </a:r>
            <a:endParaRPr sz="18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255aa85da3a_0_7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55aa85da3a_0_7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55aa85da3a_0_75"/>
          <p:cNvSpPr txBox="1"/>
          <p:nvPr/>
        </p:nvSpPr>
        <p:spPr>
          <a:xfrm>
            <a:off x="585075" y="335450"/>
            <a:ext cx="84864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55aa85da3a_0_75"/>
          <p:cNvSpPr txBox="1"/>
          <p:nvPr/>
        </p:nvSpPr>
        <p:spPr>
          <a:xfrm>
            <a:off x="521275" y="1211050"/>
            <a:ext cx="83793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0"/>
              <a:buFont typeface="Arial"/>
              <a:buNone/>
            </a:pPr>
            <a:r>
              <a:rPr lang="en-GB" sz="11000" b="1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80 / 20</a:t>
            </a:r>
            <a:endParaRPr sz="9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g255aa85da3a_0_84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255aa85da3a_0_84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255aa85da3a_0_84"/>
          <p:cNvSpPr txBox="1"/>
          <p:nvPr/>
        </p:nvSpPr>
        <p:spPr>
          <a:xfrm>
            <a:off x="333238" y="222966"/>
            <a:ext cx="3026700" cy="3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Thank you for your support.</a:t>
            </a:r>
            <a:endParaRPr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endParaRPr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Any questions?</a:t>
            </a:r>
            <a:endParaRPr sz="28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6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71" name="Google Shape;171;g255aa85da3a_0_84"/>
          <p:cNvSpPr txBox="1"/>
          <p:nvPr/>
        </p:nvSpPr>
        <p:spPr>
          <a:xfrm>
            <a:off x="521275" y="1211050"/>
            <a:ext cx="83793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g255aa85da3a_0_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75866" y="922158"/>
            <a:ext cx="4738977" cy="3299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/>
        </p:nvSpPr>
        <p:spPr>
          <a:xfrm>
            <a:off x="238539" y="1033670"/>
            <a:ext cx="8162700" cy="41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utive"/>
              <a:buChar char="•"/>
            </a:pP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Miss Trafford - Class Teachers</a:t>
            </a:r>
            <a:endParaRPr sz="23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Cutive"/>
              <a:buChar char="•"/>
            </a:pPr>
            <a:r>
              <a:rPr lang="en-GB" sz="2300">
                <a:latin typeface="Cutive"/>
                <a:ea typeface="Cutive"/>
                <a:cs typeface="Cutive"/>
                <a:sym typeface="Cutive"/>
              </a:rPr>
              <a:t>Mrs Riley/Ms James/Mrs Thripland </a:t>
            </a: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- Teaching Assistant</a:t>
            </a:r>
            <a:endParaRPr sz="23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Cutive"/>
              <a:buChar char="•"/>
            </a:pP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Mr </a:t>
            </a:r>
            <a:r>
              <a:rPr lang="en-GB" sz="2300">
                <a:latin typeface="Cutive"/>
                <a:ea typeface="Cutive"/>
                <a:cs typeface="Cutive"/>
                <a:sym typeface="Cutive"/>
              </a:rPr>
              <a:t>Hammond</a:t>
            </a: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 (PE - Wed</a:t>
            </a:r>
            <a:r>
              <a:rPr lang="en-GB" sz="2300">
                <a:latin typeface="Cutive"/>
                <a:ea typeface="Cutive"/>
                <a:cs typeface="Cutive"/>
                <a:sym typeface="Cutive"/>
              </a:rPr>
              <a:t>nesdays and Fridays</a:t>
            </a: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) and Mrs Freeman (Music - Fridays)</a:t>
            </a:r>
            <a:endParaRPr sz="23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utive"/>
              <a:buChar char="•"/>
            </a:pPr>
            <a:r>
              <a:rPr lang="en-GB" sz="230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Naming items – All clothing, water bottles</a:t>
            </a:r>
            <a:endParaRPr sz="13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utive"/>
              <a:buChar char="•"/>
            </a:pPr>
            <a:r>
              <a:rPr lang="en-GB" sz="230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Learning opportunities alongside Year 3 </a:t>
            </a:r>
            <a:endParaRPr sz="230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-1659622" y="106892"/>
            <a:ext cx="89988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1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General Information</a:t>
            </a:r>
            <a:endParaRPr sz="31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/>
        </p:nvSpPr>
        <p:spPr>
          <a:xfrm>
            <a:off x="-517430" y="278704"/>
            <a:ext cx="76560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Behaviour for Learning</a:t>
            </a:r>
            <a:endParaRPr sz="32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145200" y="1218113"/>
            <a:ext cx="8409900" cy="38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●"/>
            </a:pPr>
            <a:r>
              <a:rPr lang="en-GB" sz="28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A Growth Mindset </a:t>
            </a: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– independent attitude and ability to learn from self and others. Challenge oneself. Inspire others. Motivated and Motivator. Role model. Be resilient. </a:t>
            </a:r>
            <a:endParaRPr sz="23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utive"/>
              <a:buChar char="●"/>
            </a:pP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Rewards &amp; Celebrations </a:t>
            </a:r>
            <a:endParaRPr sz="23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utive"/>
              <a:buChar char="○"/>
            </a:pP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Celebration Certificates </a:t>
            </a:r>
            <a:endParaRPr sz="23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utive"/>
              <a:buChar char="○"/>
            </a:pP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Values bands</a:t>
            </a:r>
            <a:endParaRPr sz="23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utive"/>
              <a:buChar char="○"/>
            </a:pPr>
            <a:r>
              <a:rPr lang="en-GB" sz="23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Positive praise and encouragement</a:t>
            </a:r>
            <a:endParaRPr sz="23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pic>
        <p:nvPicPr>
          <p:cNvPr id="81" name="Google Shape;8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11775" y="2758550"/>
            <a:ext cx="2589924" cy="1803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255aa85da3a_0_6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55aa85da3a_0_6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255aa85da3a_0_6"/>
          <p:cNvSpPr txBox="1"/>
          <p:nvPr/>
        </p:nvSpPr>
        <p:spPr>
          <a:xfrm>
            <a:off x="72600" y="502900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  Responsibility and Independence</a:t>
            </a:r>
            <a:endParaRPr sz="32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1" name="Google Shape;91;g255aa85da3a_0_6"/>
          <p:cNvSpPr txBox="1"/>
          <p:nvPr/>
        </p:nvSpPr>
        <p:spPr>
          <a:xfrm>
            <a:off x="497675" y="1265637"/>
            <a:ext cx="8409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55aa85da3a_0_6"/>
          <p:cNvSpPr txBox="1"/>
          <p:nvPr/>
        </p:nvSpPr>
        <p:spPr>
          <a:xfrm>
            <a:off x="217800" y="1162963"/>
            <a:ext cx="8422200" cy="40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3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utive"/>
              <a:buChar char="●"/>
            </a:pPr>
            <a:r>
              <a:rPr lang="en-GB" sz="24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High expectations throughout the school </a:t>
            </a:r>
            <a:endParaRPr sz="24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3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utive"/>
              <a:buChar char="●"/>
            </a:pPr>
            <a:r>
              <a:rPr lang="en-GB" sz="24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Expectations set early in year to support independence </a:t>
            </a:r>
            <a:endParaRPr sz="24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3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utive"/>
              <a:buChar char="●"/>
            </a:pPr>
            <a:r>
              <a:rPr lang="en-GB" sz="24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Class specific responsibilities</a:t>
            </a:r>
            <a:endParaRPr sz="24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3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utive"/>
              <a:buChar char="●"/>
            </a:pPr>
            <a:r>
              <a:rPr lang="en-GB" sz="24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Eco Council &amp; </a:t>
            </a:r>
            <a:r>
              <a:rPr lang="en-GB" sz="2400">
                <a:latin typeface="Cutive"/>
                <a:ea typeface="Cutive"/>
                <a:cs typeface="Cutive"/>
                <a:sym typeface="Cutive"/>
              </a:rPr>
              <a:t>S</a:t>
            </a:r>
            <a:r>
              <a:rPr lang="en-GB" sz="24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chool </a:t>
            </a:r>
            <a:r>
              <a:rPr lang="en-GB" sz="2400">
                <a:latin typeface="Cutive"/>
                <a:ea typeface="Cutive"/>
                <a:cs typeface="Cutive"/>
                <a:sym typeface="Cutive"/>
              </a:rPr>
              <a:t>C</a:t>
            </a:r>
            <a:r>
              <a:rPr lang="en-GB" sz="24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ouncil</a:t>
            </a:r>
            <a:endParaRPr sz="24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3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utive"/>
              <a:buChar char="●"/>
            </a:pPr>
            <a:r>
              <a:rPr lang="en-GB" sz="24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More independence for personal belongings</a:t>
            </a:r>
            <a:endParaRPr sz="24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22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utive"/>
              <a:buChar char="●"/>
            </a:pPr>
            <a:r>
              <a:rPr lang="en-GB" sz="2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-GB" sz="240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Taking responsibility for their learning</a:t>
            </a:r>
            <a:endParaRPr sz="240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22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utive"/>
              <a:buChar char="●"/>
            </a:pPr>
            <a:r>
              <a:rPr lang="en-GB" sz="24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-GB" sz="240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Being a role model to younger children</a:t>
            </a:r>
            <a:endParaRPr sz="240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00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00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55aa85da3a_0_1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5aa85da3a_0_1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55aa85da3a_0_15"/>
          <p:cNvSpPr txBox="1"/>
          <p:nvPr/>
        </p:nvSpPr>
        <p:spPr>
          <a:xfrm>
            <a:off x="282756" y="667363"/>
            <a:ext cx="8578500" cy="4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   Reading </a:t>
            </a:r>
            <a:endParaRPr sz="18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utive"/>
              <a:buChar char="•"/>
            </a:pP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Book</a:t>
            </a:r>
            <a:r>
              <a:rPr lang="en-GB" sz="1800">
                <a:latin typeface="Cutive"/>
                <a:ea typeface="Cutive"/>
                <a:cs typeface="Cutive"/>
                <a:sym typeface="Cutive"/>
              </a:rPr>
              <a:t>s</a:t>
            </a: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 &amp; reading routines</a:t>
            </a:r>
            <a:r>
              <a:rPr lang="en-GB" sz="1800">
                <a:latin typeface="Cutive"/>
                <a:ea typeface="Cutive"/>
                <a:cs typeface="Cutive"/>
                <a:sym typeface="Cutive"/>
              </a:rPr>
              <a:t> - books from home/school, ERIC daily, must be reading 4/7 days per week at home</a:t>
            </a:r>
            <a:endParaRPr sz="18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utive"/>
              <a:buChar char="•"/>
            </a:pP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Reading records checked on Fridays </a:t>
            </a:r>
            <a:endParaRPr sz="18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utive"/>
              <a:buChar char="•"/>
            </a:pPr>
            <a:r>
              <a:rPr lang="en-GB" sz="1800">
                <a:latin typeface="Cutive"/>
                <a:ea typeface="Cutive"/>
                <a:cs typeface="Cutive"/>
                <a:sym typeface="Cutive"/>
              </a:rPr>
              <a:t>When children are free readers, they </a:t>
            </a: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can change their reading books </a:t>
            </a:r>
            <a:r>
              <a:rPr lang="en-GB" sz="1800">
                <a:latin typeface="Cutive"/>
                <a:ea typeface="Cutive"/>
                <a:cs typeface="Cutive"/>
                <a:sym typeface="Cutive"/>
              </a:rPr>
              <a:t>when they finish and this will be their </a:t>
            </a: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responsibility in order </a:t>
            </a:r>
            <a:r>
              <a:rPr lang="en-GB" sz="1800">
                <a:latin typeface="Cutive"/>
                <a:ea typeface="Cutive"/>
                <a:cs typeface="Cutive"/>
                <a:sym typeface="Cutive"/>
              </a:rPr>
              <a:t>to promote independence</a:t>
            </a:r>
            <a:endParaRPr sz="18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utive"/>
              <a:buChar char="•"/>
            </a:pP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Reading is both decoding and comprehension</a:t>
            </a:r>
            <a:endParaRPr sz="18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utive"/>
              <a:buChar char="•"/>
            </a:pP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Importance of reading for pleasure </a:t>
            </a:r>
            <a:r>
              <a:rPr lang="en-GB" sz="1800">
                <a:latin typeface="Cutive"/>
                <a:ea typeface="Cutive"/>
                <a:cs typeface="Cutive"/>
                <a:sym typeface="Cutive"/>
              </a:rPr>
              <a:t>- v</a:t>
            </a: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ariety of genre and forms </a:t>
            </a:r>
            <a:endParaRPr sz="18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utive"/>
              <a:buChar char="•"/>
            </a:pPr>
            <a:r>
              <a:rPr lang="en-GB" sz="18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‘I read, we read, you read’ if unable to read a word</a:t>
            </a:r>
            <a:endParaRPr sz="18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55aa85da3a_0_2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255aa85da3a_0_2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g255aa85da3a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55aa85da3a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55aa85da3a_0_25"/>
          <p:cNvSpPr txBox="1"/>
          <p:nvPr/>
        </p:nvSpPr>
        <p:spPr>
          <a:xfrm>
            <a:off x="291850" y="169252"/>
            <a:ext cx="8379300" cy="10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Guided Reading</a:t>
            </a:r>
            <a:endParaRPr sz="20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1" name="Google Shape;111;g255aa85da3a_0_25"/>
          <p:cNvSpPr txBox="1"/>
          <p:nvPr/>
        </p:nvSpPr>
        <p:spPr>
          <a:xfrm>
            <a:off x="291850" y="1021627"/>
            <a:ext cx="8379300" cy="3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utive"/>
              <a:buChar char="●"/>
            </a:pPr>
            <a:r>
              <a:rPr lang="en-GB" sz="20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Scaffolded talk about a text, in a small group setting, that develops comprehension strategies</a:t>
            </a:r>
            <a:r>
              <a:rPr lang="en-GB" sz="2000">
                <a:latin typeface="Cutive"/>
                <a:ea typeface="Cutive"/>
                <a:cs typeface="Cutive"/>
                <a:sym typeface="Cutive"/>
              </a:rPr>
              <a:t>.</a:t>
            </a:r>
            <a:endParaRPr sz="20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utive"/>
              <a:buChar char="●"/>
            </a:pPr>
            <a:r>
              <a:rPr lang="en-GB" sz="20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Teachers model, then help students to guide group discussions using four strategies: summarising, predicting, learning unknown words and creating questions that dig deeper into the book (inference)</a:t>
            </a: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utive"/>
              <a:buChar char="●"/>
            </a:pPr>
            <a:r>
              <a:rPr lang="en-GB" sz="2000">
                <a:latin typeface="Cutive"/>
                <a:ea typeface="Cutive"/>
                <a:cs typeface="Cutive"/>
                <a:sym typeface="Cutive"/>
              </a:rPr>
              <a:t>VIPERS - vocabulary, infer, predict, explain, retrieve, summarise</a:t>
            </a:r>
            <a:endParaRPr sz="2000"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55aa85da3a_0_3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255aa85da3a_0_3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255aa85da3a_0_35"/>
          <p:cNvSpPr txBox="1"/>
          <p:nvPr/>
        </p:nvSpPr>
        <p:spPr>
          <a:xfrm>
            <a:off x="72600" y="8740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 Home Learning</a:t>
            </a:r>
            <a:endParaRPr sz="35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1" name="Google Shape;121;g255aa85da3a_0_35"/>
          <p:cNvSpPr txBox="1"/>
          <p:nvPr/>
        </p:nvSpPr>
        <p:spPr>
          <a:xfrm>
            <a:off x="145199" y="770050"/>
            <a:ext cx="8640900" cy="44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utive"/>
              <a:buChar char="●"/>
            </a:pPr>
            <a:r>
              <a:rPr lang="en-GB" sz="16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Pick and Mix sheet sent home each half term - includes a range of activities which generally link with current topics in class </a:t>
            </a:r>
            <a:endParaRPr sz="10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utive"/>
              <a:buChar char="●"/>
            </a:pPr>
            <a:r>
              <a:rPr lang="en-GB" sz="16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Purpose - encourages responsibility, organisation, meeting deadlines, communication </a:t>
            </a:r>
            <a:endParaRPr sz="10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utive"/>
              <a:buChar char="●"/>
            </a:pPr>
            <a:r>
              <a:rPr lang="en-GB" sz="16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Can be posted on Class Dojo or Google classroom (</a:t>
            </a:r>
            <a:r>
              <a:rPr lang="en-GB" sz="1600">
                <a:latin typeface="Cutive"/>
                <a:ea typeface="Cutive"/>
                <a:cs typeface="Cutive"/>
                <a:sym typeface="Cutive"/>
              </a:rPr>
              <a:t>i</a:t>
            </a:r>
            <a:r>
              <a:rPr lang="en-GB" sz="16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f the completed task is being brought into class to share no need to also post a photograph</a:t>
            </a:r>
            <a:r>
              <a:rPr lang="en-GB" sz="1600">
                <a:latin typeface="Cutive"/>
                <a:ea typeface="Cutive"/>
                <a:cs typeface="Cutive"/>
                <a:sym typeface="Cutive"/>
              </a:rPr>
              <a:t>)</a:t>
            </a:r>
            <a:endParaRPr sz="10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utive"/>
              <a:buChar char="●"/>
            </a:pPr>
            <a:r>
              <a:rPr lang="en-GB" sz="16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All home learning is celebrated and shared - at the end of each </a:t>
            </a:r>
            <a:r>
              <a:rPr lang="en-GB" sz="1600">
                <a:latin typeface="Cutive"/>
                <a:ea typeface="Cutive"/>
                <a:cs typeface="Cutive"/>
                <a:sym typeface="Cutive"/>
              </a:rPr>
              <a:t>half term in our Home Learning Galleries (first one: 20th October 2023)</a:t>
            </a:r>
            <a:endParaRPr sz="16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utive"/>
              <a:buChar char="●"/>
            </a:pPr>
            <a:r>
              <a:rPr lang="en-GB" sz="1600">
                <a:latin typeface="Cutive"/>
                <a:ea typeface="Cutive"/>
                <a:cs typeface="Cutive"/>
                <a:sym typeface="Cutive"/>
              </a:rPr>
              <a:t>4 home learning tasks to be completed per half term</a:t>
            </a:r>
            <a:endParaRPr sz="16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utive"/>
              <a:buChar char="●"/>
            </a:pPr>
            <a:r>
              <a:rPr lang="en-GB" sz="16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Children expected to read at least </a:t>
            </a:r>
            <a:r>
              <a:rPr lang="en-GB" sz="1600">
                <a:latin typeface="Cutive"/>
                <a:ea typeface="Cutive"/>
                <a:cs typeface="Cutive"/>
                <a:sym typeface="Cutive"/>
              </a:rPr>
              <a:t>4 </a:t>
            </a:r>
            <a:r>
              <a:rPr lang="en-GB" sz="16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x pwk. Please sign each time your child reads. Bring Reading record into school every Friday to be checked.</a:t>
            </a:r>
            <a:endParaRPr sz="10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utive"/>
              <a:buChar char="●"/>
            </a:pPr>
            <a:r>
              <a:rPr lang="en-GB" sz="16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Times tables practi</a:t>
            </a:r>
            <a:r>
              <a:rPr lang="en-GB" sz="1600">
                <a:latin typeface="Cutive"/>
                <a:ea typeface="Cutive"/>
                <a:cs typeface="Cutive"/>
                <a:sym typeface="Cutive"/>
              </a:rPr>
              <a:t>ce - TTRS - </a:t>
            </a:r>
            <a:r>
              <a:rPr lang="en-GB" sz="16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 for quick recall – </a:t>
            </a:r>
            <a:r>
              <a:rPr lang="en-GB" sz="1600" i="1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to know all times tables by end of Year 4</a:t>
            </a:r>
            <a:endParaRPr sz="1600" i="1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55aa85da3a_0_4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255aa85da3a_0_4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255aa85da3a_0_4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GB" sz="3500" b="1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Assessments </a:t>
            </a:r>
            <a:endParaRPr sz="46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31" name="Google Shape;131;g255aa85da3a_0_45"/>
          <p:cNvSpPr txBox="1"/>
          <p:nvPr/>
        </p:nvSpPr>
        <p:spPr>
          <a:xfrm>
            <a:off x="382350" y="1198022"/>
            <a:ext cx="8379300" cy="3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utive"/>
              <a:buChar char="●"/>
            </a:pPr>
            <a:r>
              <a:rPr lang="en-GB" sz="20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Continual teacher assessment throughout the year</a:t>
            </a: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utive"/>
              <a:ea typeface="Cutive"/>
              <a:cs typeface="Cutive"/>
              <a:sym typeface="Cutive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Cutive"/>
              <a:buChar char="●"/>
            </a:pPr>
            <a:r>
              <a:rPr lang="en-GB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End of unit maths assessments</a:t>
            </a:r>
            <a:endParaRPr sz="20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utive"/>
              <a:buChar char="●"/>
            </a:pPr>
            <a:r>
              <a:rPr lang="en-GB" sz="20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PIRA (Reading) and PUMA (Maths) tests at the end of each term</a:t>
            </a: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GB" sz="20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Times Tables Multiplication Check </a:t>
            </a:r>
            <a:r>
              <a:rPr lang="en-GB" sz="2000" b="1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June ’24</a:t>
            </a:r>
            <a:endParaRPr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g255aa85da3a_0_5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255aa85da3a_0_5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55aa85da3a_0_55"/>
          <p:cNvSpPr txBox="1"/>
          <p:nvPr/>
        </p:nvSpPr>
        <p:spPr>
          <a:xfrm>
            <a:off x="585075" y="335450"/>
            <a:ext cx="8486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000" b="1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Communication</a:t>
            </a:r>
            <a:r>
              <a:rPr lang="en-GB" sz="4100" b="1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endParaRPr sz="5200" b="1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7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7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1" name="Google Shape;141;g255aa85da3a_0_55"/>
          <p:cNvSpPr txBox="1"/>
          <p:nvPr/>
        </p:nvSpPr>
        <p:spPr>
          <a:xfrm>
            <a:off x="521275" y="1211050"/>
            <a:ext cx="8379300" cy="3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utive"/>
              <a:buChar char="●"/>
            </a:pPr>
            <a:r>
              <a:rPr lang="en-GB" sz="25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Informal conversations after school</a:t>
            </a:r>
            <a:r>
              <a:rPr lang="en-GB" sz="2500">
                <a:latin typeface="Cutive"/>
                <a:ea typeface="Cutive"/>
                <a:cs typeface="Cutive"/>
                <a:sym typeface="Cutive"/>
              </a:rPr>
              <a:t> </a:t>
            </a:r>
            <a:endParaRPr sz="1100"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utive"/>
              <a:buChar char="●"/>
            </a:pPr>
            <a:r>
              <a:rPr lang="en-GB" sz="25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Please chat / ask questions </a:t>
            </a:r>
            <a:endParaRPr sz="25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utive"/>
              <a:buChar char="●"/>
            </a:pPr>
            <a:r>
              <a:rPr lang="en-GB" sz="25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Message, phone or email via school office: office@marshgibbon.bucks.sch.uk </a:t>
            </a:r>
            <a:endParaRPr sz="1100">
              <a:latin typeface="Cutive"/>
              <a:ea typeface="Cutive"/>
              <a:cs typeface="Cutive"/>
              <a:sym typeface="Cutive"/>
            </a:endParaRPr>
          </a:p>
          <a:p>
            <a:pPr marL="317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    01869 277 268 </a:t>
            </a:r>
            <a:endParaRPr sz="25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utive"/>
              <a:buChar char="●"/>
            </a:pPr>
            <a:r>
              <a:rPr lang="en-GB" sz="250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Please do not use Class Dojo for messaging school/staff - this is not monitored.</a:t>
            </a:r>
            <a:endParaRPr sz="250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On-screen Show (16:9)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Cutive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Brown</dc:creator>
  <cp:lastModifiedBy>Bethan Brown</cp:lastModifiedBy>
  <cp:revision>1</cp:revision>
  <dcterms:modified xsi:type="dcterms:W3CDTF">2023-09-05T17:19:46Z</dcterms:modified>
</cp:coreProperties>
</file>