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Cutive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lCNoZfnab/7Q0f5o5YbgJK8og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5aa85da3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55aa85da3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5aa85da3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55aa85da3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55aa85da3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255aa85da3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5aa85da3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55aa85da3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5aa85da3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255aa85da3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5aa85da3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255aa85da3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5aa85da3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255aa85da3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5aa85da3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55aa85da3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5aa85da3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255aa85da3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72600" y="2233200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PAGE BREAK / TITLE PAGE</a:t>
            </a:r>
            <a:endParaRPr sz="32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2748850"/>
            <a:ext cx="9144000" cy="11628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17371" y="3454850"/>
            <a:ext cx="1987548" cy="1010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0"/>
            <a:ext cx="9144000" cy="2748900"/>
          </a:xfrm>
          <a:prstGeom prst="rect">
            <a:avLst/>
          </a:prstGeom>
          <a:solidFill>
            <a:srgbClr val="49A099"/>
          </a:solidFill>
          <a:ln w="9525" cap="flat" cmpd="sng">
            <a:solidFill>
              <a:srgbClr val="49A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72600" y="724825"/>
            <a:ext cx="8998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Meet The Teacher</a:t>
            </a:r>
            <a:endParaRPr sz="40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1650" y="4272650"/>
            <a:ext cx="4820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Date: September 2023</a:t>
            </a:r>
            <a:b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Name: Mrs Underwood</a:t>
            </a: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Class:  Year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255aa85da3a_0_6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255aa85da3a_0_6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55aa85da3a_0_6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1:1 Appointments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200" b="1">
                <a:solidFill>
                  <a:schemeClr val="dk1"/>
                </a:solidFill>
              </a:rPr>
              <a:t>11th &amp; 12th September</a:t>
            </a: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255aa85da3a_0_65"/>
          <p:cNvSpPr txBox="1"/>
          <p:nvPr/>
        </p:nvSpPr>
        <p:spPr>
          <a:xfrm>
            <a:off x="521275" y="1211050"/>
            <a:ext cx="83793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 b="1"/>
              <a:t>F</a:t>
            </a:r>
            <a:r>
              <a:rPr lang="en-GB" sz="1800" b="1" i="0" u="none" strike="noStrike" cap="none">
                <a:solidFill>
                  <a:srgbClr val="000000"/>
                </a:solidFill>
              </a:rPr>
              <a:t>or parents who wish to share anything formally and urgently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myself in a private setting please make an appointment </a:t>
            </a:r>
            <a:r>
              <a:rPr lang="en-GB" sz="1800"/>
              <a:t>after this meeting.</a:t>
            </a:r>
            <a:endParaRPr sz="1200"/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 will not be sharing information about children as it is too early in the term. </a:t>
            </a:r>
            <a:endParaRPr sz="1200"/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Discussions will be in November ‘23 to share progress and assessments for the Autumn term, and share priorities for the Spring term.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55aa85da3a_0_7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55aa85da3a_0_7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55aa85da3a_0_75"/>
          <p:cNvSpPr txBox="1"/>
          <p:nvPr/>
        </p:nvSpPr>
        <p:spPr>
          <a:xfrm>
            <a:off x="585075" y="335450"/>
            <a:ext cx="84864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55aa85da3a_0_75"/>
          <p:cNvSpPr txBox="1"/>
          <p:nvPr/>
        </p:nvSpPr>
        <p:spPr>
          <a:xfrm>
            <a:off x="521275" y="1211050"/>
            <a:ext cx="83793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0"/>
              <a:buFont typeface="Arial"/>
              <a:buNone/>
            </a:pPr>
            <a:r>
              <a:rPr lang="en-GB" sz="1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 / 20</a:t>
            </a: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g255aa85da3a_0_84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255aa85da3a_0_84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255aa85da3a_0_84"/>
          <p:cNvSpPr txBox="1"/>
          <p:nvPr/>
        </p:nvSpPr>
        <p:spPr>
          <a:xfrm>
            <a:off x="333238" y="222966"/>
            <a:ext cx="3026686" cy="344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 for your support.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questions?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55aa85da3a_0_84"/>
          <p:cNvSpPr txBox="1"/>
          <p:nvPr/>
        </p:nvSpPr>
        <p:spPr>
          <a:xfrm>
            <a:off x="521275" y="1211050"/>
            <a:ext cx="8379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g255aa85da3a_0_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75866" y="922158"/>
            <a:ext cx="4738977" cy="3299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238539" y="1033670"/>
            <a:ext cx="8162700" cy="54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085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Underwood- Class Teacher</a:t>
            </a:r>
            <a:endParaRPr sz="2400"/>
          </a:p>
          <a:p>
            <a:pPr marL="450850" marR="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Mrs. Martin - Wednesday</a:t>
            </a:r>
            <a:endParaRPr sz="2400"/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Riley/ Mrs. James/ Mrs. Thripland - Teaching Assistant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Mr. </a:t>
            </a:r>
            <a:r>
              <a:rPr lang="en-GB" sz="2400"/>
              <a:t>Hammond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(PE) and Mr</a:t>
            </a:r>
            <a:r>
              <a:rPr lang="en-GB" sz="2400"/>
              <a:t>.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/>
              <a:t>Gibbon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(Music)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Naming items – All clothing, water bottles</a:t>
            </a:r>
            <a:endParaRPr/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opportunities alongside Year 4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-1581272" y="328817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Information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-1326830" y="748679"/>
            <a:ext cx="7656068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Behaviour for Learning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490625" y="1514400"/>
            <a:ext cx="84099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Char char="●"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Growth Mindset </a:t>
            </a: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independent attitude and ability to learn from self and others. Challenge oneself. Inspire others. Motivated and Motivator. Role model. Be resilient.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Rewards &amp; Celebrations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Celebration Certificates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Values bands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 praise and encouragement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04131" y="3064143"/>
            <a:ext cx="2300954" cy="1601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255aa85da3a_0_6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55aa85da3a_0_6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55aa85da3a_0_6"/>
          <p:cNvSpPr txBox="1"/>
          <p:nvPr/>
        </p:nvSpPr>
        <p:spPr>
          <a:xfrm>
            <a:off x="72600" y="724825"/>
            <a:ext cx="8998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Responsibility and Independence</a:t>
            </a: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55aa85da3a_0_6"/>
          <p:cNvSpPr txBox="1"/>
          <p:nvPr/>
        </p:nvSpPr>
        <p:spPr>
          <a:xfrm>
            <a:off x="497675" y="1265637"/>
            <a:ext cx="8409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55aa85da3a_0_6"/>
          <p:cNvSpPr txBox="1"/>
          <p:nvPr/>
        </p:nvSpPr>
        <p:spPr>
          <a:xfrm>
            <a:off x="217800" y="1384888"/>
            <a:ext cx="8422200" cy="4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expectations throughout the school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Expectations set early in year to support independence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specific responsibilities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 Council</a:t>
            </a:r>
            <a:r>
              <a:rPr lang="en-GB" sz="2400"/>
              <a:t>/ Student Council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independence for personal belongings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Taking responsibility for their learning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Being a role model to younger children now they are in KS2.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55aa85da3a_0_1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5aa85da3a_0_1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55aa85da3a_0_15"/>
          <p:cNvSpPr txBox="1"/>
          <p:nvPr/>
        </p:nvSpPr>
        <p:spPr>
          <a:xfrm>
            <a:off x="282790" y="289029"/>
            <a:ext cx="8578500" cy="3647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Reading 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Book &amp; reading routines: </a:t>
            </a:r>
            <a:endParaRPr sz="2000" dirty="0"/>
          </a:p>
          <a:p>
            <a:pPr marL="3429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records checked </a:t>
            </a:r>
            <a:r>
              <a:rPr lang="en-GB" sz="2000" dirty="0"/>
              <a:t>weekly</a:t>
            </a: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Expectation is </a:t>
            </a:r>
            <a:r>
              <a:rPr lang="en-GB" sz="2000" dirty="0"/>
              <a:t>4</a:t>
            </a: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weekly home reads and the reading record signed by </a:t>
            </a:r>
            <a:r>
              <a:rPr lang="en-GB" sz="2000" dirty="0"/>
              <a:t>an adult</a:t>
            </a:r>
            <a:endParaRPr sz="2000" dirty="0"/>
          </a:p>
          <a:p>
            <a:pPr marL="3429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is both decoding and comprehension. </a:t>
            </a:r>
            <a:endParaRPr sz="2000" dirty="0"/>
          </a:p>
          <a:p>
            <a:pPr marL="3429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Importance of reading for pleasure • Variety of genre and forms • ‘I read,  we read, you read’ </a:t>
            </a:r>
            <a:endParaRPr sz="2000" dirty="0"/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5aa85da3a_0_2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55aa85da3a_0_2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g255aa85da3a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55aa85da3a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55aa85da3a_0_25"/>
          <p:cNvSpPr txBox="1"/>
          <p:nvPr/>
        </p:nvSpPr>
        <p:spPr>
          <a:xfrm>
            <a:off x="291850" y="352027"/>
            <a:ext cx="8379300" cy="1031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Guided Reading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55aa85da3a_0_25"/>
          <p:cNvSpPr txBox="1"/>
          <p:nvPr/>
        </p:nvSpPr>
        <p:spPr>
          <a:xfrm>
            <a:off x="291850" y="1021627"/>
            <a:ext cx="8379300" cy="4185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Scaffolded talk about a text, in a small group setting, that develops comprehension strategies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2000" dirty="0"/>
              <a:t>C</a:t>
            </a: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ompleted with the teacher (LKS2) but in UKS2 it is more independent of the teacher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Teachers model, then help students to guide group discussions using four strategies: summarising, predicting, learning unknown words and creating questions that dig deeper into the book (inference)</a:t>
            </a:r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endParaRPr lang="en-GB" sz="20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457200" indent="-349250">
              <a:buSzPts val="1900"/>
              <a:buFont typeface="Arial"/>
              <a:buChar char="●"/>
            </a:pPr>
            <a:r>
              <a:rPr lang="en-GB" sz="2000" dirty="0">
                <a:latin typeface="+mj-lt"/>
                <a:ea typeface="Cutive"/>
                <a:cs typeface="Cutive"/>
                <a:sym typeface="Cutive"/>
              </a:rPr>
              <a:t>VIPERS - vocabulary, infer, predict, explain, retrieve, summarise</a:t>
            </a:r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55aa85da3a_0_3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55aa85da3a_0_3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255aa85da3a_0_3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Home Learning</a:t>
            </a:r>
            <a:endParaRPr sz="3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55aa85da3a_0_35"/>
          <p:cNvSpPr txBox="1"/>
          <p:nvPr/>
        </p:nvSpPr>
        <p:spPr>
          <a:xfrm>
            <a:off x="521275" y="1211050"/>
            <a:ext cx="8379300" cy="323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Purpose- encourages responsibility, organisation, meeting deadlines, communication </a:t>
            </a:r>
            <a:endParaRPr sz="1200"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Pick and Mix sheet sent home each half term - includes a range of activities which generally link with current topics in class </a:t>
            </a:r>
            <a:endParaRPr sz="1200"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posted on Class Dojo or Google classroom</a:t>
            </a:r>
            <a:endParaRPr sz="1200"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the completed task is being brought into class to share no need to also post a photograph </a:t>
            </a:r>
            <a:endParaRPr sz="1200"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home learning is celebrated and shared</a:t>
            </a: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GB" sz="1800" dirty="0"/>
              <a:t>Reading records in school every day – checked on a Friday</a:t>
            </a:r>
            <a:endParaRPr sz="1200"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expected to read at least </a:t>
            </a:r>
            <a:r>
              <a:rPr lang="en-GB" sz="1800" dirty="0"/>
              <a:t>4</a:t>
            </a: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GB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pwk</a:t>
            </a: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TT </a:t>
            </a:r>
            <a:r>
              <a:rPr lang="en-GB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Rockstars</a:t>
            </a:r>
            <a:r>
              <a:rPr lang="en-GB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times tables quick recall.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55aa85da3a_0_4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255aa85da3a_0_4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255aa85da3a_0_4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GB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Assessments </a:t>
            </a:r>
            <a:endParaRPr sz="4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55aa85da3a_0_45"/>
          <p:cNvSpPr txBox="1"/>
          <p:nvPr/>
        </p:nvSpPr>
        <p:spPr>
          <a:xfrm>
            <a:off x="382350" y="1198022"/>
            <a:ext cx="83793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Continual teacher assessment throughout the year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PIRA (Reading) and PUMA (MATHS) tests at the end of each term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Daily times tables work to support recall 2,5,10  3,4,8 then the rest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g255aa85da3a_0_5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255aa85da3a_0_5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55aa85da3a_0_5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55aa85da3a_0_55"/>
          <p:cNvSpPr txBox="1"/>
          <p:nvPr/>
        </p:nvSpPr>
        <p:spPr>
          <a:xfrm>
            <a:off x="521275" y="1211050"/>
            <a:ext cx="8379300" cy="363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Informal conversations after school, please avoid before school</a:t>
            </a:r>
            <a:endParaRPr/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chat / ask questions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Message, phone or email via school office: office@marshgibbon.bucks.sch.uk </a:t>
            </a:r>
            <a:endParaRPr/>
          </a:p>
          <a:p>
            <a:pPr marL="31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01869 277 268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do not use Class Dojo for messaging school/staff - this is not monitored.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576</Words>
  <Application>Microsoft Office PowerPoint</Application>
  <PresentationFormat>On-screen Show (16:9)</PresentationFormat>
  <Paragraphs>72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Cutive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Brown</dc:creator>
  <cp:lastModifiedBy>Bethan Brown</cp:lastModifiedBy>
  <cp:revision>2</cp:revision>
  <dcterms:modified xsi:type="dcterms:W3CDTF">2023-09-05T17:24:01Z</dcterms:modified>
</cp:coreProperties>
</file>