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utive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E9OGg5w8IMxKASkZNnqSzSmcM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470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55aa85da3a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g255aa85da3a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55aa85da3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55aa85da3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5aa85da3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4" name="Google Shape;84;g255aa85da3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55aa85da3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255aa85da3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5aa85da3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g255aa85da3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5aa85da3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255aa85da3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55aa85da3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255aa85da3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5aa85da3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g255aa85da3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72600" y="2233200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PAGE BREAK / TITLE PAGE</a:t>
            </a:r>
            <a:endParaRPr sz="32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0" y="2748850"/>
            <a:ext cx="9144000" cy="11628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17371" y="3454850"/>
            <a:ext cx="1987548" cy="10102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0" y="0"/>
            <a:ext cx="9144000" cy="2748900"/>
          </a:xfrm>
          <a:prstGeom prst="rect">
            <a:avLst/>
          </a:prstGeom>
          <a:solidFill>
            <a:srgbClr val="49A099"/>
          </a:solidFill>
          <a:ln w="9525" cap="flat" cmpd="sng">
            <a:solidFill>
              <a:srgbClr val="49A0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72600" y="724825"/>
            <a:ext cx="8998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0" i="0" u="none" strike="noStrike" cap="none">
                <a:solidFill>
                  <a:schemeClr val="lt1"/>
                </a:solidFill>
                <a:latin typeface="Cutive"/>
                <a:ea typeface="Cutive"/>
                <a:cs typeface="Cutive"/>
                <a:sym typeface="Cutive"/>
              </a:rPr>
              <a:t>Meet The Teacher</a:t>
            </a:r>
            <a:endParaRPr sz="4000" b="0" i="0" u="none" strike="noStrike" cap="none">
              <a:solidFill>
                <a:schemeClr val="lt1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41650" y="4272650"/>
            <a:ext cx="48204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Date: September 2023</a:t>
            </a:r>
            <a:b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</a:b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Name: Miss Exley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Cutive"/>
                <a:ea typeface="Cutive"/>
                <a:cs typeface="Cutive"/>
                <a:sym typeface="Cutive"/>
              </a:rPr>
              <a:t>Class:  Year 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utive"/>
              <a:ea typeface="Cutive"/>
              <a:cs typeface="Cutive"/>
              <a:sym typeface="Cutiv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255aa85da3a_0_7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255aa85da3a_0_7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" name="Google Shape;148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255aa85da3a_0_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g255aa85da3a_0_75"/>
          <p:cNvSpPr txBox="1"/>
          <p:nvPr/>
        </p:nvSpPr>
        <p:spPr>
          <a:xfrm>
            <a:off x="585075" y="335450"/>
            <a:ext cx="84864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Arial"/>
              <a:buNone/>
            </a:pP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255aa85da3a_0_75"/>
          <p:cNvSpPr txBox="1"/>
          <p:nvPr/>
        </p:nvSpPr>
        <p:spPr>
          <a:xfrm>
            <a:off x="521275" y="1211050"/>
            <a:ext cx="8379300" cy="187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0"/>
              <a:buFont typeface="Arial"/>
              <a:buNone/>
            </a:pPr>
            <a:r>
              <a:rPr lang="en-GB" sz="1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 / 20</a:t>
            </a: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g255aa85da3a_0_84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255aa85da3a_0_84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g255aa85da3a_0_8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55aa85da3a_0_84"/>
          <p:cNvSpPr txBox="1"/>
          <p:nvPr/>
        </p:nvSpPr>
        <p:spPr>
          <a:xfrm>
            <a:off x="333238" y="222966"/>
            <a:ext cx="3026686" cy="344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 for your support.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questions?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255aa85da3a_0_84"/>
          <p:cNvSpPr txBox="1"/>
          <p:nvPr/>
        </p:nvSpPr>
        <p:spPr>
          <a:xfrm>
            <a:off x="521275" y="1211050"/>
            <a:ext cx="83793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Arial"/>
              <a:buNone/>
            </a:pPr>
            <a:endParaRPr sz="9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g255aa85da3a_0_8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675866" y="922158"/>
            <a:ext cx="4738977" cy="3299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7" name="Google Shape;6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"/>
          <p:cNvSpPr txBox="1"/>
          <p:nvPr/>
        </p:nvSpPr>
        <p:spPr>
          <a:xfrm>
            <a:off x="238539" y="1033670"/>
            <a:ext cx="8162700" cy="494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085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 Exley Class Teachers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Mrs Doe and Mrs Thompson - Teaching Assistant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Mr </a:t>
            </a:r>
            <a:r>
              <a:rPr lang="en-GB" sz="2400"/>
              <a:t>Hammond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(PE</a:t>
            </a:r>
            <a:r>
              <a:rPr lang="en-GB" sz="2400"/>
              <a:t>- Wednesday and Friday)</a:t>
            </a: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Mrs Freeman (Music- Friday)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Naming items – All clothing, water bottles</a:t>
            </a:r>
            <a:endParaRPr/>
          </a:p>
          <a:p>
            <a:pPr marL="457200" marR="0" lvl="0" indent="-3492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Char char="•"/>
            </a:pP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opportunities alongside Year </a:t>
            </a:r>
            <a:r>
              <a:rPr lang="en-GB" sz="2400">
                <a:solidFill>
                  <a:schemeClr val="dk1"/>
                </a:solidFill>
              </a:rPr>
              <a:t>1</a:t>
            </a:r>
            <a:r>
              <a:rPr lang="en-GB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2"/>
          <p:cNvSpPr txBox="1"/>
          <p:nvPr/>
        </p:nvSpPr>
        <p:spPr>
          <a:xfrm>
            <a:off x="-1581272" y="328817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General Information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3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3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"/>
          <p:cNvSpPr txBox="1"/>
          <p:nvPr/>
        </p:nvSpPr>
        <p:spPr>
          <a:xfrm>
            <a:off x="-1326830" y="748679"/>
            <a:ext cx="7656068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Behaviour for Learning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3"/>
          <p:cNvSpPr txBox="1"/>
          <p:nvPr/>
        </p:nvSpPr>
        <p:spPr>
          <a:xfrm>
            <a:off x="490625" y="1514400"/>
            <a:ext cx="84099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Char char="●"/>
            </a:pPr>
            <a:r>
              <a:rPr lang="en-GB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Growth Mindset </a:t>
            </a: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independent attitude and ability to learn from self and others. Challenge oneself. Inspire others. Motivated and Motivator. Role model. Be resilient.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●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Rewards &amp; Celebrations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Celebration Certificates 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Values bands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Char char="○"/>
            </a:pPr>
            <a:r>
              <a:rPr lang="en-GB" sz="2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 praise and encouragement</a:t>
            </a: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1" name="Google Shape;8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204131" y="3064143"/>
            <a:ext cx="2300954" cy="1601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g255aa85da3a_0_6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g255aa85da3a_0_6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255aa85da3a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255aa85da3a_0_6"/>
          <p:cNvSpPr txBox="1"/>
          <p:nvPr/>
        </p:nvSpPr>
        <p:spPr>
          <a:xfrm>
            <a:off x="72600" y="450675"/>
            <a:ext cx="8998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Responsibility and Independence</a:t>
            </a:r>
            <a:endParaRPr sz="3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255aa85da3a_0_6"/>
          <p:cNvSpPr txBox="1"/>
          <p:nvPr/>
        </p:nvSpPr>
        <p:spPr>
          <a:xfrm>
            <a:off x="497675" y="1265637"/>
            <a:ext cx="84099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g255aa85da3a_0_6"/>
          <p:cNvSpPr txBox="1"/>
          <p:nvPr/>
        </p:nvSpPr>
        <p:spPr>
          <a:xfrm>
            <a:off x="217800" y="1384888"/>
            <a:ext cx="8422200" cy="3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 expectations throughout the school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GB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More formal seating for learning and less reminders about self organisation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Class specific responsibilities </a:t>
            </a:r>
            <a:endParaRPr sz="240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Eco Council &amp; School Council </a:t>
            </a:r>
            <a:endParaRPr sz="240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Children are responsible for their own belongings</a:t>
            </a:r>
            <a:endParaRPr sz="240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sz="2400"/>
              <a:t>Taking responsibility for their learning</a:t>
            </a: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utive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255aa85da3a_0_1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255aa85da3a_0_1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55aa85da3a_0_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55aa85da3a_0_15"/>
          <p:cNvSpPr txBox="1"/>
          <p:nvPr/>
        </p:nvSpPr>
        <p:spPr>
          <a:xfrm>
            <a:off x="282740" y="293004"/>
            <a:ext cx="8578500" cy="44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Reading </a:t>
            </a:r>
            <a:endParaRPr sz="2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1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Book &amp; reading routines</a:t>
            </a:r>
            <a:r>
              <a:rPr lang="en-GB" sz="1700"/>
              <a:t>- ERIC daily 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records checked each week. 4 weekly home reads</a:t>
            </a:r>
            <a:r>
              <a:rPr lang="en-GB" sz="1700"/>
              <a:t> where an adult signs the reading record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Books changed weekly on a particular day.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Reading is both decoding and comprehension. 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Phonics for school – Rocket Phonics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Importance of reading for pleasure • Variety of genre and forms • ‘I read,  we read, you read’ </a:t>
            </a:r>
            <a:endParaRPr sz="1100"/>
          </a:p>
          <a:p>
            <a:pPr marL="342900" marR="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r>
              <a:rPr lang="en-GB" sz="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School reading practises – weekly guided reading</a:t>
            </a: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55aa85da3a_0_3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g255aa85da3a_0_3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55aa85da3a_0_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g255aa85da3a_0_3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3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Home Learning</a:t>
            </a:r>
            <a:endParaRPr sz="3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g255aa85da3a_0_35"/>
          <p:cNvSpPr txBox="1"/>
          <p:nvPr/>
        </p:nvSpPr>
        <p:spPr>
          <a:xfrm>
            <a:off x="382350" y="1082475"/>
            <a:ext cx="8379300" cy="3631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Purpose- encourages responsibility, organisation, meeting deadlines, communication </a:t>
            </a:r>
            <a:endParaRPr sz="1600" dirty="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Pick and Mix sheet sent home each half term - includes a range of activities which generally link with current topics in class </a:t>
            </a:r>
            <a:endParaRPr sz="1600" dirty="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be posted on Class Dojo or Google classroom- Please </a:t>
            </a:r>
            <a:r>
              <a:rPr lang="en-GB" sz="1600" dirty="0"/>
              <a:t>let me know if you need a log in</a:t>
            </a:r>
            <a:endParaRPr sz="1600" dirty="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the completed task is being brought into class to share no need to also post a photograph </a:t>
            </a:r>
            <a:endParaRPr sz="1600" dirty="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home learning is celebrated and shared</a:t>
            </a:r>
            <a:r>
              <a:rPr lang="en-GB" sz="1600" dirty="0"/>
              <a:t>- at the end of each half term in our Home Learning Galleries (first one: 20th October 2023)</a:t>
            </a:r>
            <a:endParaRPr sz="1600" dirty="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Children expected to read at least </a:t>
            </a:r>
            <a:r>
              <a:rPr lang="en-GB" sz="1600" dirty="0"/>
              <a:t>4</a:t>
            </a: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 eac</a:t>
            </a:r>
            <a:r>
              <a:rPr lang="en-GB" sz="1600" dirty="0"/>
              <a:t>h week</a:t>
            </a: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600" dirty="0"/>
              <a:t>Reading records in school every day.</a:t>
            </a:r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sign each time your child reads. Bring Reading record into school every Friday to be checked.</a:t>
            </a:r>
            <a:endParaRPr sz="1600" dirty="0"/>
          </a:p>
          <a:p>
            <a:pPr marL="4572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●"/>
            </a:pP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TT </a:t>
            </a:r>
            <a:r>
              <a:rPr lang="en-GB" sz="16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Rockstars</a:t>
            </a:r>
            <a:r>
              <a:rPr lang="en-GB" sz="1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</a:t>
            </a:r>
            <a:r>
              <a:rPr lang="en-GB" sz="1600" dirty="0"/>
              <a:t> support times tables learning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g255aa85da3a_0_4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g255aa85da3a_0_4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g255aa85da3a_0_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255aa85da3a_0_45"/>
          <p:cNvSpPr txBox="1"/>
          <p:nvPr/>
        </p:nvSpPr>
        <p:spPr>
          <a:xfrm>
            <a:off x="72600" y="335450"/>
            <a:ext cx="8998800" cy="133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en-GB" sz="3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Assessments </a:t>
            </a:r>
            <a:endParaRPr sz="46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g255aa85da3a_0_45"/>
          <p:cNvSpPr txBox="1"/>
          <p:nvPr/>
        </p:nvSpPr>
        <p:spPr>
          <a:xfrm>
            <a:off x="382350" y="1198022"/>
            <a:ext cx="8379300" cy="3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Continual teacher assessment throughout the year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PIRA (Reading) and PUMA (Maths) tests at the end of each term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/>
              <a:t>End of unit Maths assessments </a:t>
            </a:r>
            <a:endParaRPr sz="2000"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GB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Stage 1 SATs are no longer compulsory and have been replaced by optional KS1 SATs tests. These will take place in May 2024. </a:t>
            </a:r>
            <a:endParaRPr/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15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255aa85da3a_0_5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255aa85da3a_0_5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255aa85da3a_0_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255aa85da3a_0_5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55aa85da3a_0_55"/>
          <p:cNvSpPr txBox="1"/>
          <p:nvPr/>
        </p:nvSpPr>
        <p:spPr>
          <a:xfrm>
            <a:off x="521275" y="1211050"/>
            <a:ext cx="8379300" cy="33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Informal conversations after school</a:t>
            </a:r>
            <a:endParaRPr/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chat / ask questions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Message, phone or email via school office: office@marshgibbon.bucks.sch.uk </a:t>
            </a:r>
            <a:endParaRPr/>
          </a:p>
          <a:p>
            <a:pPr marL="317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01869 277 268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Char char="●"/>
            </a:pPr>
            <a:r>
              <a:rPr lang="en-GB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Please do not use Class Dojo for messaging school/staff - this is not monitored.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g255aa85da3a_0_65"/>
          <p:cNvPicPr preferRelativeResize="0"/>
          <p:nvPr/>
        </p:nvPicPr>
        <p:blipFill rotWithShape="1">
          <a:blip r:embed="rId3">
            <a:alphaModFix/>
          </a:blip>
          <a:srcRect t="12898" r="8122"/>
          <a:stretch/>
        </p:blipFill>
        <p:spPr>
          <a:xfrm>
            <a:off x="3803771" y="0"/>
            <a:ext cx="5340225" cy="253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255aa85da3a_0_65"/>
          <p:cNvSpPr/>
          <p:nvPr/>
        </p:nvSpPr>
        <p:spPr>
          <a:xfrm>
            <a:off x="0" y="0"/>
            <a:ext cx="145200" cy="5143500"/>
          </a:xfrm>
          <a:prstGeom prst="rect">
            <a:avLst/>
          </a:prstGeom>
          <a:solidFill>
            <a:srgbClr val="530D15"/>
          </a:solidFill>
          <a:ln w="9525" cap="flat" cmpd="sng">
            <a:solidFill>
              <a:srgbClr val="530D1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Google Shape;138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84375" y="8007171"/>
            <a:ext cx="1116464" cy="1127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55aa85da3a_0_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71150" y="4666023"/>
            <a:ext cx="472851" cy="477474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55aa85da3a_0_65"/>
          <p:cNvSpPr txBox="1"/>
          <p:nvPr/>
        </p:nvSpPr>
        <p:spPr>
          <a:xfrm>
            <a:off x="585075" y="335450"/>
            <a:ext cx="84864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GB" sz="33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1:1 Appointments</a:t>
            </a:r>
            <a:r>
              <a:rPr lang="en-GB"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GB" sz="2200" b="1">
                <a:solidFill>
                  <a:schemeClr val="dk1"/>
                </a:solidFill>
              </a:rPr>
              <a:t>1</a:t>
            </a:r>
            <a:r>
              <a:rPr lang="en-GB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 &amp; 1</a:t>
            </a:r>
            <a:r>
              <a:rPr lang="en-GB" sz="2200" b="1">
                <a:solidFill>
                  <a:schemeClr val="dk1"/>
                </a:solidFill>
              </a:rPr>
              <a:t>2</a:t>
            </a:r>
            <a:r>
              <a:rPr lang="en-GB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 September</a:t>
            </a:r>
            <a:endParaRPr sz="33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55aa85da3a_0_65"/>
          <p:cNvSpPr txBox="1"/>
          <p:nvPr/>
        </p:nvSpPr>
        <p:spPr>
          <a:xfrm>
            <a:off x="521275" y="1211050"/>
            <a:ext cx="8379300" cy="30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/>
              <a:t>Only </a:t>
            </a:r>
            <a:r>
              <a:rPr lang="en-GB" sz="1800" b="1"/>
              <a:t>f</a:t>
            </a:r>
            <a:r>
              <a:rPr lang="en-GB" sz="1800" b="1" i="0" u="none" strike="noStrike" cap="none">
                <a:solidFill>
                  <a:srgbClr val="000000"/>
                </a:solidFill>
              </a:rPr>
              <a:t>or parents who wish to share anything formally and urgently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myself in a private setting please </a:t>
            </a:r>
            <a:r>
              <a:rPr lang="en-GB" sz="1800"/>
              <a:t>let me know at the end of this meeting</a:t>
            </a:r>
            <a:endParaRPr sz="1200"/>
          </a:p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/>
              <a:t>We</a:t>
            </a: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will not be sharing information about children as it is too early in the term. </a:t>
            </a:r>
            <a:endParaRPr sz="1200"/>
          </a:p>
          <a:p>
            <a:pPr marL="457200" marR="0" lvl="0" indent="-3937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●"/>
            </a:pPr>
            <a:r>
              <a:rPr lang="en-GB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Learning Discussions will be in November ‘23 to share progress and assessments for the Autumn term, and share priorities for the Spring term.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On-screen Show (16:9)</PresentationFormat>
  <Paragraphs>68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Cutive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 Brown</dc:creator>
  <cp:lastModifiedBy>Bethan Brown</cp:lastModifiedBy>
  <cp:revision>1</cp:revision>
  <dcterms:modified xsi:type="dcterms:W3CDTF">2023-09-05T17:25:53Z</dcterms:modified>
</cp:coreProperties>
</file>