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utiv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KFnJ8I6P49jheRV3s8gai6nKS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Mrs Blane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1 &amp; EYFS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 / 20</a:t>
            </a: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84"/>
          <p:cNvSpPr txBox="1"/>
          <p:nvPr/>
        </p:nvSpPr>
        <p:spPr>
          <a:xfrm>
            <a:off x="333238" y="222966"/>
            <a:ext cx="3026686" cy="344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for your support.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3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85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Blane - Class Teachers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Maskell and Mrs Anderson- Teaching Assistant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 </a:t>
            </a:r>
            <a:r>
              <a:rPr lang="en-GB" sz="2400"/>
              <a:t>Hammond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(PE) and Mrs Freeman (Music)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Naming items – All clothing, water bottles</a:t>
            </a:r>
            <a:endParaRPr/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581272" y="328817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1326830" y="748679"/>
            <a:ext cx="7656068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Behaviour for Learning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90625" y="1514400"/>
            <a:ext cx="8409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Growth Mindset </a:t>
            </a: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independent attitude and ability to learn from self and others. Challenge oneself. Inspire others. Motivated and Motivator. Role model. Be resilient.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Rewards &amp; Celebrations 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Certificates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bands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praise and encouragement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4131" y="3064143"/>
            <a:ext cx="2300954" cy="160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724825"/>
            <a:ext cx="8998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Responsibility and Independence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7675" y="1265637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17800" y="1384888"/>
            <a:ext cx="8422200" cy="4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expectations throughout the school </a:t>
            </a:r>
            <a:endParaRPr/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are expected to look after their belongings.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Children are expected to put all belongings away and collect at the end of the day</a:t>
            </a:r>
            <a:endParaRPr sz="2400"/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Eco council and School Council </a:t>
            </a: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282790" y="289029"/>
            <a:ext cx="8578500" cy="46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Reading 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 changing days as neede</a:t>
            </a:r>
            <a:r>
              <a:rPr lang="en-GB" sz="1500"/>
              <a:t>d -ERIC daily 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Must be recorded in reading records and signed</a:t>
            </a:r>
            <a:r>
              <a:rPr lang="en-GB" sz="1500"/>
              <a:t> - 4 weekly home reads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is both decoding and comprehension 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Phonics </a:t>
            </a:r>
            <a:r>
              <a:rPr lang="en-GB" sz="1500"/>
              <a:t>taught daily - </a:t>
            </a: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Rocket Phonics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Importance of reading for pleasure 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Variety of genre and forms 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‘I read, we read, you read’ </a:t>
            </a:r>
            <a:endParaRPr sz="600"/>
          </a:p>
          <a:p>
            <a:pPr marL="342900" marR="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reading practises-Guided reading, daily reading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35"/>
          <p:cNvSpPr txBox="1"/>
          <p:nvPr/>
        </p:nvSpPr>
        <p:spPr>
          <a:xfrm>
            <a:off x="145200" y="0"/>
            <a:ext cx="89988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Home Learning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55aa85da3a_0_35"/>
          <p:cNvSpPr txBox="1"/>
          <p:nvPr/>
        </p:nvSpPr>
        <p:spPr>
          <a:xfrm>
            <a:off x="382350" y="662750"/>
            <a:ext cx="8379300" cy="43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1" i="0" u="none" strike="noStrike" cap="none">
                <a:solidFill>
                  <a:srgbClr val="000000"/>
                </a:solidFill>
              </a:rPr>
              <a:t>Purpose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encourages responsibility, organisation, meeting deadlines, communication</a:t>
            </a:r>
            <a:r>
              <a:rPr lang="en-GB" sz="2000"/>
              <a:t>. 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1" i="0" u="none" strike="noStrike" cap="none">
                <a:solidFill>
                  <a:srgbClr val="000000"/>
                </a:solidFill>
              </a:rPr>
              <a:t>Pick and Mix sheet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sent home each half term (</a:t>
            </a:r>
            <a:r>
              <a:rPr lang="en-GB" sz="2000"/>
              <a:t>Y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1 - Y6) - includes a range of activities which generally link with current topics in class. 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posted on Class Dojo or Google classroom (logins to follow)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completed task is being brought into class to share no need to also post a photograph. 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home learning is celebrated and shared </a:t>
            </a:r>
            <a:r>
              <a:rPr lang="en-GB" sz="2000"/>
              <a:t>with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gallery each half term (parents will be invited to this). 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expected to read at least </a:t>
            </a:r>
            <a:r>
              <a:rPr lang="en-GB" sz="2000"/>
              <a:t>4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pwk. Please sign each time your child reads. 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happens everywhere!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55aa85da3a_0_45"/>
          <p:cNvSpPr txBox="1"/>
          <p:nvPr/>
        </p:nvSpPr>
        <p:spPr>
          <a:xfrm>
            <a:off x="382350" y="1198022"/>
            <a:ext cx="83793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Continual teacher assessment throughout the year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Phonics Screening Test in June 2024 - </a:t>
            </a:r>
            <a:r>
              <a:rPr lang="en-GB" sz="2000" b="1" i="1" u="none" strike="noStrike" cap="none">
                <a:solidFill>
                  <a:srgbClr val="000000"/>
                </a:solidFill>
              </a:rPr>
              <a:t>Ye</a:t>
            </a:r>
            <a:r>
              <a:rPr lang="en-GB" sz="2000" b="1" i="1"/>
              <a:t>ar 1 only</a:t>
            </a:r>
            <a:endParaRPr sz="2000" b="1" i="1"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 (Reading) and (PUMA) (Maths) tests at the end of each term (Not EYFS, </a:t>
            </a:r>
            <a:r>
              <a:rPr lang="en-GB" sz="2000"/>
              <a:t>from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Spring Term for Year 1)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End of unit maths assessments </a:t>
            </a: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5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55aa85da3a_0_55"/>
          <p:cNvSpPr txBox="1"/>
          <p:nvPr/>
        </p:nvSpPr>
        <p:spPr>
          <a:xfrm>
            <a:off x="521275" y="1211050"/>
            <a:ext cx="8379300" cy="3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Informal conversations after school</a:t>
            </a:r>
            <a:endParaRPr/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chat / ask questions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Message, phone or email via school office: office@marshgibbon.bucks.sch.uk </a:t>
            </a:r>
            <a:endParaRPr/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01869 277 268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do not use Class Dojo for messaging school/staff - this is not monitored.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1:1 Appointments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2600" i="0" u="none" strike="noStrike" cap="none">
                <a:solidFill>
                  <a:schemeClr val="dk1"/>
                </a:solidFill>
              </a:rPr>
              <a:t>1</a:t>
            </a:r>
            <a:r>
              <a:rPr lang="en-GB" sz="2600">
                <a:solidFill>
                  <a:schemeClr val="dk1"/>
                </a:solidFill>
              </a:rPr>
              <a:t>1</a:t>
            </a:r>
            <a:r>
              <a:rPr lang="en-GB" sz="2600" i="0" u="none" strike="noStrike" cap="none">
                <a:solidFill>
                  <a:schemeClr val="dk1"/>
                </a:solidFill>
              </a:rPr>
              <a:t>th &amp; 1</a:t>
            </a:r>
            <a:r>
              <a:rPr lang="en-GB" sz="2600">
                <a:solidFill>
                  <a:schemeClr val="dk1"/>
                </a:solidFill>
              </a:rPr>
              <a:t>2</a:t>
            </a:r>
            <a:r>
              <a:rPr lang="en-GB" sz="2600" i="0" u="none" strike="noStrike" cap="none">
                <a:solidFill>
                  <a:schemeClr val="dk1"/>
                </a:solidFill>
              </a:rPr>
              <a:t>t</a:t>
            </a:r>
            <a:r>
              <a:rPr lang="en-GB" sz="2600">
                <a:solidFill>
                  <a:schemeClr val="dk1"/>
                </a:solidFill>
              </a:rPr>
              <a:t>h September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55aa85da3a_0_65"/>
          <p:cNvSpPr txBox="1"/>
          <p:nvPr/>
        </p:nvSpPr>
        <p:spPr>
          <a:xfrm>
            <a:off x="521275" y="1211050"/>
            <a:ext cx="83793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/>
              <a:t>Only </a:t>
            </a:r>
            <a:r>
              <a:rPr lang="en-GB" sz="1800" b="1"/>
              <a:t>for </a:t>
            </a:r>
            <a:r>
              <a:rPr lang="en-GB" sz="1800" b="1" i="0" u="none" strike="noStrike" cap="none">
                <a:solidFill>
                  <a:srgbClr val="000000"/>
                </a:solidFill>
              </a:rPr>
              <a:t>parents who wish to share anything formally and urgently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myself in a private setting please make an appointment directly </a:t>
            </a:r>
            <a:r>
              <a:rPr lang="en-GB" sz="1800"/>
              <a:t>with me after this meeting. 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/>
              <a:t>We 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not be sharing information about children as it is too early in the term. 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Discussions will be in November ‘23 to share progress and assessments for the Autumn term, and share priorities for the Spring term.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(16:9)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1</cp:revision>
  <dcterms:modified xsi:type="dcterms:W3CDTF">2023-09-05T17:26:27Z</dcterms:modified>
</cp:coreProperties>
</file>